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84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17"/>
    <p:restoredTop sz="96327"/>
  </p:normalViewPr>
  <p:slideViewPr>
    <p:cSldViewPr snapToGrid="0">
      <p:cViewPr varScale="1">
        <p:scale>
          <a:sx n="104" d="100"/>
          <a:sy n="104" d="100"/>
        </p:scale>
        <p:origin x="21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10.pn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9C2344-1693-8246-A265-9651E104FB37}" type="datetimeFigureOut">
              <a:rPr lang="en-US" smtClean="0"/>
              <a:t>7/19/24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D63F0A-A0C6-4742-BA86-ECC897130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4711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134889-5D34-8B42-97DE-E1A3024C90B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796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03F0B-C547-DA4F-D46B-705DA35DDC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63FC0B-13C3-1D18-C9CD-9D85F0DD17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6F229E-2693-8A41-3FF0-E4538DFF0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582DD-017F-AF49-932D-0504325C5D72}" type="datetimeFigureOut">
              <a:rPr lang="en-US" smtClean="0"/>
              <a:t>7/19/24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01A3CA-D150-3684-D028-D951EC9D7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37CF8F-A960-860F-80D0-8652575DE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CDF-D6EF-4E48-9130-5650378B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69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41004-F5CF-92DF-D40B-9F2E6B3D2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69ED29-E0CA-A66B-6820-E47F35EEAB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47E1F-5328-EBB8-9BB1-8B9A1C561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582DD-017F-AF49-932D-0504325C5D72}" type="datetimeFigureOut">
              <a:rPr lang="en-US" smtClean="0"/>
              <a:t>7/19/24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BFFBF-7D79-F90E-F767-FC4461F54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7D95F3-8422-4B73-91FE-2FFB42645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CDF-D6EF-4E48-9130-5650378B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297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5E7A66-E8E4-3C4E-0B8E-24E556606B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D703F2-90D6-96E4-60F1-13B8A771B0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39D3C9-8488-DB8D-2B2A-55A7D95BC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582DD-017F-AF49-932D-0504325C5D72}" type="datetimeFigureOut">
              <a:rPr lang="en-US" smtClean="0"/>
              <a:t>7/19/24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A6B98-F69C-84D4-B75E-FC462AB66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21A5D5-B1DE-84A3-CA8C-C2591ADA8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CDF-D6EF-4E48-9130-5650378B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784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EA4F5-5D91-CC6B-B789-0C429367B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62604-3F46-D3C7-2D1B-BB29CA9BC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82B36-82C8-08E5-C296-2C72EC5DA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582DD-017F-AF49-932D-0504325C5D72}" type="datetimeFigureOut">
              <a:rPr lang="en-US" smtClean="0"/>
              <a:t>7/19/24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675E4-CC2F-7F7D-A0D9-8627E6E5B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33EB4-44E4-FED9-D616-A2B091CCB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CDF-D6EF-4E48-9130-5650378B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892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A4D4B-12DE-C83C-4B16-0A19981E6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D12053-F429-A27F-EC19-A3736E1D4C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FD3494-5E17-4BF5-12FB-34F4B6DA5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582DD-017F-AF49-932D-0504325C5D72}" type="datetimeFigureOut">
              <a:rPr lang="en-US" smtClean="0"/>
              <a:t>7/19/24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6E8720-453F-7126-1A26-B7BD3F906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F20093-1FDF-CE79-5A74-0EED0FA7C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CDF-D6EF-4E48-9130-5650378B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80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9A1D1-8363-4FF4-208E-D5FF7B395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9BF6E-39F6-6B3A-0B95-12A5A579E2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DF49E1-121E-0443-BAA0-E9F0CCB2D8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AACBEA-0B73-D36D-B0CE-63EC79CD4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582DD-017F-AF49-932D-0504325C5D72}" type="datetimeFigureOut">
              <a:rPr lang="en-US" smtClean="0"/>
              <a:t>7/19/24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CD21E4-8ECA-460C-F4E2-C700F7D80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8BC30F-4164-F0FE-16A0-0997918A7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CDF-D6EF-4E48-9130-5650378B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135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0C7A7-162E-00AE-912D-CA0788A5B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129244-3B10-25BE-8703-988186C04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980E04-C450-ADFE-5BF4-6072995308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1BA126-0DC0-F8D1-8B50-7BCEB82F32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BE9B40-294B-B222-6A9E-565ED5368E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D63AD6-6858-868E-74A2-A8428554E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582DD-017F-AF49-932D-0504325C5D72}" type="datetimeFigureOut">
              <a:rPr lang="en-US" smtClean="0"/>
              <a:t>7/19/24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193BC4-F2C3-BC6C-4E59-0A21E1291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A9EB49-626D-823A-F2FE-A6AD1DA1F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CDF-D6EF-4E48-9130-5650378B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728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12E4C-4966-574D-DD3C-4D7D91777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53E961-293E-8194-915D-18E18D7F1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582DD-017F-AF49-932D-0504325C5D72}" type="datetimeFigureOut">
              <a:rPr lang="en-US" smtClean="0"/>
              <a:t>7/19/24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6F2D9C-3510-5A19-453F-BA8BDB1C4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424A5A-0723-84FB-DB76-6A9AD2CFE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CDF-D6EF-4E48-9130-5650378B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125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C48670-8735-7D86-4852-D4C13726F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582DD-017F-AF49-932D-0504325C5D72}" type="datetimeFigureOut">
              <a:rPr lang="en-US" smtClean="0"/>
              <a:t>7/19/24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5326A8-DE8F-38CD-95A2-967033C22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0BFABD-9A5E-348F-F397-60F398D6A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CDF-D6EF-4E48-9130-5650378B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276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A3E0E-EF94-0436-B564-31425632D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71C3A-4285-5D09-A0EF-7C318C9479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DE3BD2-1B9B-FA8C-7CE3-24FF2C8768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D9072E-404D-47D8-4CB4-10578A9F8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582DD-017F-AF49-932D-0504325C5D72}" type="datetimeFigureOut">
              <a:rPr lang="en-US" smtClean="0"/>
              <a:t>7/19/24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746B14-9CF8-5318-083D-638217A06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746E80-4268-EB67-8FF3-1D4296F29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CDF-D6EF-4E48-9130-5650378B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731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8413C-7AFE-C568-D580-A8E5699B9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460200-911A-0FE8-CE63-ED73FE0257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FB3C33-CEE9-99CA-9D42-3B4DF26304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D21240-8E72-020E-F7E4-F1E559505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582DD-017F-AF49-932D-0504325C5D72}" type="datetimeFigureOut">
              <a:rPr lang="en-US" smtClean="0"/>
              <a:t>7/19/24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45BB60-88B7-DF23-5469-8C1AA6D01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9D5F36-A00E-4226-C8F2-8869D8D4E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55CDF-D6EF-4E48-9130-5650378B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248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48ECED-DD9F-CD75-4122-B9B7A100C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DD5C7B-0C8C-692C-C8A6-FBE11764C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AFDDB-0982-491E-2901-5CF976336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582DD-017F-AF49-932D-0504325C5D72}" type="datetimeFigureOut">
              <a:rPr lang="en-US" smtClean="0"/>
              <a:t>7/19/24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B33A5-BE05-8AF3-BBE4-CB99A579F5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664DCD-74A1-02BE-A690-2645C9DC1F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55CDF-D6EF-4E48-9130-5650378B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817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jpg"/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jpg"/><Relationship Id="rId11" Type="http://schemas.openxmlformats.org/officeDocument/2006/relationships/image" Target="../media/image9.jpg"/><Relationship Id="rId5" Type="http://schemas.openxmlformats.org/officeDocument/2006/relationships/image" Target="../media/image3.jpg"/><Relationship Id="rId10" Type="http://schemas.openxmlformats.org/officeDocument/2006/relationships/image" Target="../media/image8.png"/><Relationship Id="rId4" Type="http://schemas.openxmlformats.org/officeDocument/2006/relationships/image" Target="../media/image2.jp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AD3CB4-2299-C4E4-475F-3EAEFF942E67}"/>
              </a:ext>
            </a:extLst>
          </p:cNvPr>
          <p:cNvSpPr txBox="1"/>
          <p:nvPr/>
        </p:nvSpPr>
        <p:spPr>
          <a:xfrm rot="16200000">
            <a:off x="1537706" y="2316823"/>
            <a:ext cx="1435608" cy="276999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Douglas-fir Live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8B8E46-A424-9D34-3EEA-A36B27F1150A}"/>
              </a:ext>
            </a:extLst>
          </p:cNvPr>
          <p:cNvSpPr txBox="1"/>
          <p:nvPr/>
        </p:nvSpPr>
        <p:spPr>
          <a:xfrm rot="16200000">
            <a:off x="1555993" y="3732111"/>
            <a:ext cx="1399032" cy="276999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Douglas-fir Litter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DE8229-9CE7-7675-25D1-3BB63F47461F}"/>
              </a:ext>
            </a:extLst>
          </p:cNvPr>
          <p:cNvSpPr txBox="1"/>
          <p:nvPr/>
        </p:nvSpPr>
        <p:spPr>
          <a:xfrm rot="16200000">
            <a:off x="1523987" y="5162454"/>
            <a:ext cx="1463040" cy="276999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Big Sagebrush</a:t>
            </a:r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73FB528E-8EEB-7D64-2964-7BC960E8DA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609" t="55833" r="54620" b="24565"/>
          <a:stretch/>
        </p:blipFill>
        <p:spPr>
          <a:xfrm>
            <a:off x="3863829" y="1782285"/>
            <a:ext cx="1352465" cy="1371600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9" name="Picture 8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68CFAE0A-129B-FEFE-5E1B-DDFE3AE23A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320" t="52416" r="19789" b="9638"/>
          <a:stretch/>
        </p:blipFill>
        <p:spPr>
          <a:xfrm>
            <a:off x="5285722" y="1782285"/>
            <a:ext cx="1352464" cy="1371600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9D4B0D7E-F5C4-24A0-1D8B-0CE9359EDB8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106" t="39392" r="24745" b="27028"/>
          <a:stretch/>
        </p:blipFill>
        <p:spPr>
          <a:xfrm>
            <a:off x="6693605" y="1782285"/>
            <a:ext cx="1352464" cy="1371600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13" name="Picture 12" descr="A picture containing text, person&#10;&#10;Description automatically generated">
            <a:extLst>
              <a:ext uri="{FF2B5EF4-FFF2-40B4-BE49-F238E27FC236}">
                <a16:creationId xmlns:a16="http://schemas.microsoft.com/office/drawing/2014/main" id="{B55C44F1-BB34-9469-F3B8-737FCFB9EAA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953" t="39391" r="39787" b="18340"/>
          <a:stretch/>
        </p:blipFill>
        <p:spPr>
          <a:xfrm>
            <a:off x="3863829" y="3203762"/>
            <a:ext cx="1352464" cy="1371600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17" name="Picture 16" descr="A picture containing text&#10;&#10;Description automatically generated">
            <a:extLst>
              <a:ext uri="{FF2B5EF4-FFF2-40B4-BE49-F238E27FC236}">
                <a16:creationId xmlns:a16="http://schemas.microsoft.com/office/drawing/2014/main" id="{FFFE89A2-260F-B71F-4F95-E8CCAFF36D1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6771" t="40509" r="20274" b="27725"/>
          <a:stretch/>
        </p:blipFill>
        <p:spPr>
          <a:xfrm rot="5400000">
            <a:off x="6684038" y="3196704"/>
            <a:ext cx="1371600" cy="1352465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19" name="Picture 18" descr="A close-up of a spider&#10;&#10;Description automatically generated with low confidence">
            <a:extLst>
              <a:ext uri="{FF2B5EF4-FFF2-40B4-BE49-F238E27FC236}">
                <a16:creationId xmlns:a16="http://schemas.microsoft.com/office/drawing/2014/main" id="{AB6D411F-2A5D-A32E-1037-DE9FF2D7E24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1218" t="26923" r="36510" b="40867"/>
          <a:stretch/>
        </p:blipFill>
        <p:spPr>
          <a:xfrm>
            <a:off x="3863829" y="4618539"/>
            <a:ext cx="1350071" cy="1371600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25" name="Picture 24" descr="A picture containing hay, grass, pile, dry&#10;&#10;Description automatically generated">
            <a:extLst>
              <a:ext uri="{FF2B5EF4-FFF2-40B4-BE49-F238E27FC236}">
                <a16:creationId xmlns:a16="http://schemas.microsoft.com/office/drawing/2014/main" id="{957FDFC2-F10D-8871-F630-0BE0BF671AB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13387"/>
          <a:stretch/>
        </p:blipFill>
        <p:spPr>
          <a:xfrm>
            <a:off x="2443629" y="3181594"/>
            <a:ext cx="1352464" cy="1371600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31" name="Picture 30" descr="Close up of a cactus&#10;&#10;Description automatically generated with low confidence">
            <a:extLst>
              <a:ext uri="{FF2B5EF4-FFF2-40B4-BE49-F238E27FC236}">
                <a16:creationId xmlns:a16="http://schemas.microsoft.com/office/drawing/2014/main" id="{07560D20-8A4F-369B-9599-62E83B926386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12021"/>
          <a:stretch/>
        </p:blipFill>
        <p:spPr>
          <a:xfrm>
            <a:off x="2443629" y="4618539"/>
            <a:ext cx="1352462" cy="1371600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33" name="Picture 32" descr="A picture containing text&#10;&#10;Description automatically generated">
            <a:extLst>
              <a:ext uri="{FF2B5EF4-FFF2-40B4-BE49-F238E27FC236}">
                <a16:creationId xmlns:a16="http://schemas.microsoft.com/office/drawing/2014/main" id="{D8EF0026-B9E1-111E-5DB2-627500FDEF6B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49371" t="21729" r="23375" b="41416"/>
          <a:stretch/>
        </p:blipFill>
        <p:spPr>
          <a:xfrm>
            <a:off x="5285722" y="3192678"/>
            <a:ext cx="1352465" cy="1371600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41" name="Picture 40" descr="Close up of grass&#10;&#10;Description automatically generated with low confidence">
            <a:extLst>
              <a:ext uri="{FF2B5EF4-FFF2-40B4-BE49-F238E27FC236}">
                <a16:creationId xmlns:a16="http://schemas.microsoft.com/office/drawing/2014/main" id="{751DCE84-E5A3-FB0A-694A-4168F7D3C46D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r="37786"/>
          <a:stretch/>
        </p:blipFill>
        <p:spPr>
          <a:xfrm>
            <a:off x="2443629" y="1782285"/>
            <a:ext cx="1352464" cy="1371600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pic>
        <p:nvPicPr>
          <p:cNvPr id="21" name="Picture 20" descr="A picture containing text, cake, indoor, chocolate&#10;&#10;Description automatically generated">
            <a:extLst>
              <a:ext uri="{FF2B5EF4-FFF2-40B4-BE49-F238E27FC236}">
                <a16:creationId xmlns:a16="http://schemas.microsoft.com/office/drawing/2014/main" id="{8A60088D-1E96-E053-6762-CA22AAB3E5CA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39271" t="42368" r="26929" b="11928"/>
          <a:stretch/>
        </p:blipFill>
        <p:spPr>
          <a:xfrm>
            <a:off x="5285722" y="4618539"/>
            <a:ext cx="1352466" cy="1371600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F3D5F11E-A790-1BC6-5B47-706642BA1958}"/>
              </a:ext>
            </a:extLst>
          </p:cNvPr>
          <p:cNvSpPr txBox="1"/>
          <p:nvPr/>
        </p:nvSpPr>
        <p:spPr>
          <a:xfrm>
            <a:off x="2402474" y="1454761"/>
            <a:ext cx="1435608" cy="276999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Unburned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93DAEE7-C9E7-6E02-860D-3B2E913887A7}"/>
              </a:ext>
            </a:extLst>
          </p:cNvPr>
          <p:cNvSpPr txBox="1"/>
          <p:nvPr/>
        </p:nvSpPr>
        <p:spPr>
          <a:xfrm>
            <a:off x="3838082" y="1454761"/>
            <a:ext cx="1417320" cy="276999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Low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8FFDFA6-0DB5-D179-C411-12995F52AFAD}"/>
              </a:ext>
            </a:extLst>
          </p:cNvPr>
          <p:cNvSpPr txBox="1"/>
          <p:nvPr/>
        </p:nvSpPr>
        <p:spPr>
          <a:xfrm>
            <a:off x="5261084" y="1454761"/>
            <a:ext cx="1417320" cy="276999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Moderate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CC55DFF-87D2-E28D-6B2E-F7CDB0B6E56B}"/>
              </a:ext>
            </a:extLst>
          </p:cNvPr>
          <p:cNvSpPr txBox="1"/>
          <p:nvPr/>
        </p:nvSpPr>
        <p:spPr>
          <a:xfrm>
            <a:off x="6680521" y="1454761"/>
            <a:ext cx="1417320" cy="276999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High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E06EC8-6A8A-B9A2-7E5F-759786BC3725}"/>
              </a:ext>
            </a:extLst>
          </p:cNvPr>
          <p:cNvSpPr txBox="1"/>
          <p:nvPr/>
        </p:nvSpPr>
        <p:spPr>
          <a:xfrm>
            <a:off x="7095563" y="5116287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N/A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59D8E22-C7A5-EF79-FD13-8B293CEDA41D}"/>
              </a:ext>
            </a:extLst>
          </p:cNvPr>
          <p:cNvCxnSpPr>
            <a:cxnSpLocks/>
          </p:cNvCxnSpPr>
          <p:nvPr/>
        </p:nvCxnSpPr>
        <p:spPr>
          <a:xfrm>
            <a:off x="8073127" y="4575362"/>
            <a:ext cx="0" cy="146304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F13E171-728A-325C-206A-16C09EB110D0}"/>
              </a:ext>
            </a:extLst>
          </p:cNvPr>
          <p:cNvCxnSpPr>
            <a:cxnSpLocks/>
          </p:cNvCxnSpPr>
          <p:nvPr/>
        </p:nvCxnSpPr>
        <p:spPr>
          <a:xfrm>
            <a:off x="6681248" y="6014853"/>
            <a:ext cx="1404236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7088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14</Words>
  <Application>Microsoft Macintosh PowerPoint</Application>
  <PresentationFormat>Widescreen</PresentationFormat>
  <Paragraphs>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Barnes, Morgan E</dc:creator>
  <cp:lastModifiedBy>Barnes, Morgan E</cp:lastModifiedBy>
  <cp:revision>3</cp:revision>
  <dcterms:created xsi:type="dcterms:W3CDTF">2023-11-30T18:34:43Z</dcterms:created>
  <dcterms:modified xsi:type="dcterms:W3CDTF">2024-07-19T18:32:43Z</dcterms:modified>
</cp:coreProperties>
</file>

<file path=docProps/thumbnail.jpeg>
</file>